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0.png" ContentType="image/png"/>
  <Override PartName="/ppt/media/image1.png" ContentType="image/png"/>
  <Override PartName="/ppt/media/image19.svg" ContentType="image/svg"/>
  <Override PartName="/ppt/media/image21.svg" ContentType="image/svg"/>
  <Override PartName="/ppt/media/image8.png" ContentType="image/png"/>
  <Override PartName="/ppt/media/image13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29.svg" ContentType="image/svg"/>
  <Override PartName="/ppt/media/image6.svg" ContentType="image/svg"/>
  <Override PartName="/ppt/media/image15.svg" ContentType="image/svg"/>
  <Override PartName="/ppt/media/image12.jpeg" ContentType="image/jpeg"/>
  <Override PartName="/ppt/media/image11.png" ContentType="image/png"/>
  <Override PartName="/ppt/media/image28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17.svg" ContentType="image/svg"/>
  <Override PartName="/ppt/media/image23.svg" ContentType="image/svg"/>
  <Override PartName="/ppt/media/image3.png" ContentType="image/png"/>
  <Override PartName="/ppt/media/image2.svg" ContentType="image/svg"/>
  <Override PartName="/ppt/media/image25.svg" ContentType="image/svg"/>
  <Override PartName="/ppt/media/image14.png" ContentType="image/png"/>
  <Override PartName="/ppt/media/image5.png" ContentType="image/png"/>
  <Override PartName="/ppt/media/image4.svg" ContentType="image/svg"/>
  <Override PartName="/ppt/media/image7.png" ContentType="image/png"/>
  <Override PartName="/ppt/media/image16.png" ContentType="image/png"/>
  <Override PartName="/ppt/media/image27.svg" ContentType="image/sv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Два объекта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3.png"/><Relationship Id="rId8" Type="http://schemas.openxmlformats.org/officeDocument/2006/relationships/image" Target="../media/image4.svg"/><Relationship Id="rId9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image" Target="../media/image5.png"/><Relationship Id="rId9" Type="http://schemas.openxmlformats.org/officeDocument/2006/relationships/image" Target="../media/image6.svg"/><Relationship Id="rId10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2.svg"/><Relationship Id="rId7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3.png"/><Relationship Id="rId8" Type="http://schemas.openxmlformats.org/officeDocument/2006/relationships/image" Target="../media/image4.svg"/><Relationship Id="rId9" Type="http://schemas.openxmlformats.org/officeDocument/2006/relationships/image" Target="../media/image8.png"/><Relationship Id="rId10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47F767CF-B52D-455F-B9A0-8F6279F0B43D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3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88960" y="2858400"/>
            <a:ext cx="81788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5" name="Прямая соединительная линия 17"/>
          <p:cNvSpPr/>
          <p:nvPr/>
        </p:nvSpPr>
        <p:spPr>
          <a:xfrm>
            <a:off x="1057032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88960" y="4392720"/>
            <a:ext cx="8178840" cy="12290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cc3b03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7" name="Рисунок 1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10570680" y="360"/>
            <a:ext cx="1621080" cy="3428640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2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>
            <a:off x="10571040" y="3429000"/>
            <a:ext cx="1621080" cy="3428640"/>
          </a:xfrm>
          <a:prstGeom prst="rect">
            <a:avLst/>
          </a:prstGeom>
          <a:ln w="0">
            <a:noFill/>
          </a:ln>
        </p:spPr>
      </p:pic>
      <p:sp>
        <p:nvSpPr>
          <p:cNvPr id="9" name="Прямая соединительная линия 17"/>
          <p:cNvSpPr/>
          <p:nvPr/>
        </p:nvSpPr>
        <p:spPr>
          <a:xfrm>
            <a:off x="12191760" y="3428640"/>
            <a:ext cx="0" cy="36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grpSp>
        <p:nvGrpSpPr>
          <p:cNvPr id="10" name="Group 6"/>
          <p:cNvGrpSpPr/>
          <p:nvPr/>
        </p:nvGrpSpPr>
        <p:grpSpPr>
          <a:xfrm>
            <a:off x="588960" y="614880"/>
            <a:ext cx="2220120" cy="877680"/>
            <a:chOff x="588960" y="614880"/>
            <a:chExt cx="2220120" cy="877680"/>
          </a:xfrm>
        </p:grpSpPr>
        <p:sp>
          <p:nvSpPr>
            <p:cNvPr id="11" name="Freeform: Shape 7"/>
            <p:cNvSpPr/>
            <p:nvPr/>
          </p:nvSpPr>
          <p:spPr>
            <a:xfrm>
              <a:off x="1879920" y="976320"/>
              <a:ext cx="206280" cy="51588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515880"/>
                <a:gd name="textAreaBottom" fmla="*/ 516240 h 5158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2" name="Freeform: Shape 8"/>
            <p:cNvSpPr/>
            <p:nvPr/>
          </p:nvSpPr>
          <p:spPr>
            <a:xfrm>
              <a:off x="2138040" y="1079640"/>
              <a:ext cx="412920" cy="412920"/>
            </a:xfrm>
            <a:custGeom>
              <a:avLst/>
              <a:gdLst>
                <a:gd name="textAreaLeft" fmla="*/ 0 w 412920"/>
                <a:gd name="textAreaRight" fmla="*/ 413280 w 41292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3" name="Freeform: Shape 9"/>
            <p:cNvSpPr/>
            <p:nvPr/>
          </p:nvSpPr>
          <p:spPr>
            <a:xfrm>
              <a:off x="2602800" y="1080000"/>
              <a:ext cx="206280" cy="41256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412560"/>
                <a:gd name="textAreaBottom" fmla="*/ 412920 h 41256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4" name="Freeform: Shape 10"/>
            <p:cNvSpPr/>
            <p:nvPr/>
          </p:nvSpPr>
          <p:spPr>
            <a:xfrm>
              <a:off x="950400" y="1079640"/>
              <a:ext cx="412560" cy="412920"/>
            </a:xfrm>
            <a:custGeom>
              <a:avLst/>
              <a:gdLst>
                <a:gd name="textAreaLeft" fmla="*/ 0 w 412560"/>
                <a:gd name="textAreaRight" fmla="*/ 412920 w 41256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5" name="Freeform: Shape 11"/>
            <p:cNvSpPr/>
            <p:nvPr/>
          </p:nvSpPr>
          <p:spPr>
            <a:xfrm>
              <a:off x="1415160" y="1079640"/>
              <a:ext cx="412560" cy="412920"/>
            </a:xfrm>
            <a:custGeom>
              <a:avLst/>
              <a:gdLst>
                <a:gd name="textAreaLeft" fmla="*/ 0 w 412560"/>
                <a:gd name="textAreaRight" fmla="*/ 412920 w 41256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6" name="Freeform: Shape 12"/>
            <p:cNvSpPr/>
            <p:nvPr/>
          </p:nvSpPr>
          <p:spPr>
            <a:xfrm>
              <a:off x="588960" y="976680"/>
              <a:ext cx="309600" cy="515880"/>
            </a:xfrm>
            <a:custGeom>
              <a:avLst/>
              <a:gdLst>
                <a:gd name="textAreaLeft" fmla="*/ 0 w 309600"/>
                <a:gd name="textAreaRight" fmla="*/ 309960 w 309600"/>
                <a:gd name="textAreaTop" fmla="*/ 0 h 515880"/>
                <a:gd name="textAreaBottom" fmla="*/ 516240 h 5158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7" name="Freeform: Shape 13"/>
            <p:cNvSpPr/>
            <p:nvPr/>
          </p:nvSpPr>
          <p:spPr>
            <a:xfrm>
              <a:off x="846720" y="924480"/>
              <a:ext cx="103680" cy="103680"/>
            </a:xfrm>
            <a:custGeom>
              <a:avLst/>
              <a:gdLst>
                <a:gd name="textAreaLeft" fmla="*/ 0 w 103680"/>
                <a:gd name="textAreaRight" fmla="*/ 104040 w 10368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8" name="Freeform: Shape 14"/>
            <p:cNvSpPr/>
            <p:nvPr/>
          </p:nvSpPr>
          <p:spPr>
            <a:xfrm>
              <a:off x="692280" y="614880"/>
              <a:ext cx="825840" cy="523440"/>
            </a:xfrm>
            <a:custGeom>
              <a:avLst/>
              <a:gdLst>
                <a:gd name="textAreaLeft" fmla="*/ 0 w 825840"/>
                <a:gd name="textAreaRight" fmla="*/ 826200 w 825840"/>
                <a:gd name="textAreaTop" fmla="*/ 0 h 523440"/>
                <a:gd name="textAreaBottom" fmla="*/ 523800 h 52344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</p:grpSp>
      <p:sp>
        <p:nvSpPr>
          <p:cNvPr id="19" name="Прямая соединительная линия 17"/>
          <p:cNvSpPr/>
          <p:nvPr/>
        </p:nvSpPr>
        <p:spPr>
          <a:xfrm>
            <a:off x="10570320" y="0"/>
            <a:ext cx="0" cy="690228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9BFDF15A-39C3-4402-A481-D6B42381729B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22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4">
              <a:alphaModFix amt="21000"/>
            </a:blip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24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402120" y="4064400"/>
            <a:ext cx="8475480" cy="192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pc="-1" strike="noStrike">
                <a:solidFill>
                  <a:srgbClr val="ffffff"/>
                </a:solidFill>
                <a:latin typeface="Cygre"/>
                <a:ea typeface="Cygre"/>
              </a:rPr>
              <a:t>Образец заголовка</a:t>
            </a:r>
            <a:endParaRPr b="0" lang="ru-RU" sz="35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26" name="Рисунок 7" descr="Рисунок 7"/>
          <p:cNvPicPr/>
          <p:nvPr/>
        </p:nvPicPr>
        <p:blipFill>
          <a:blip r:embed="rId5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F30A23B3-0FFC-4493-9153-F519D222B3D2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29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130" name="вставленный-фильм.png" descr="вставленный-фильм.png"/>
          <p:cNvPicPr/>
          <p:nvPr/>
        </p:nvPicPr>
        <p:blipFill>
          <a:blip r:embed="rId4">
            <a:alphaModFix amt="38000"/>
          </a:blip>
          <a:srcRect l="628" t="0" r="0" b="0"/>
          <a:stretch/>
        </p:blipFill>
        <p:spPr>
          <a:xfrm>
            <a:off x="0" y="0"/>
            <a:ext cx="12157560" cy="6857640"/>
          </a:xfrm>
          <a:prstGeom prst="rect">
            <a:avLst/>
          </a:prstGeom>
          <a:ln w="12700">
            <a:noFill/>
          </a:ln>
        </p:spPr>
      </p:pic>
      <p:sp>
        <p:nvSpPr>
          <p:cNvPr id="131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02120" y="812160"/>
            <a:ext cx="925452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pc="-1" strike="noStrike">
                <a:solidFill>
                  <a:srgbClr val="ffffff"/>
                </a:solidFill>
                <a:latin typeface="Cygre"/>
                <a:ea typeface="Cygre"/>
              </a:rPr>
              <a:t>Образец заголовка</a:t>
            </a:r>
            <a:endParaRPr b="0" lang="ru-RU" sz="35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33" name="Рисунок 7" descr="Рисунок 7"/>
          <p:cNvPicPr/>
          <p:nvPr/>
        </p:nvPicPr>
        <p:blipFill>
          <a:blip r:embed="rId5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8C93D03A-925E-4C8E-9E67-BF06C60BE5B1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37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grpSp>
        <p:nvGrpSpPr>
          <p:cNvPr id="138" name="Group 6"/>
          <p:cNvGrpSpPr/>
          <p:nvPr/>
        </p:nvGrpSpPr>
        <p:grpSpPr>
          <a:xfrm>
            <a:off x="588960" y="614160"/>
            <a:ext cx="1468800" cy="580320"/>
            <a:chOff x="588960" y="614160"/>
            <a:chExt cx="1468800" cy="580320"/>
          </a:xfrm>
        </p:grpSpPr>
        <p:sp>
          <p:nvSpPr>
            <p:cNvPr id="139" name="Freeform: Shape 7"/>
            <p:cNvSpPr/>
            <p:nvPr/>
          </p:nvSpPr>
          <p:spPr>
            <a:xfrm>
              <a:off x="1443240" y="853200"/>
              <a:ext cx="136440" cy="341280"/>
            </a:xfrm>
            <a:custGeom>
              <a:avLst/>
              <a:gdLst>
                <a:gd name="textAreaLeft" fmla="*/ 0 w 136440"/>
                <a:gd name="textAreaRight" fmla="*/ 136800 w 136440"/>
                <a:gd name="textAreaTop" fmla="*/ 0 h 341280"/>
                <a:gd name="textAreaBottom" fmla="*/ 341640 h 3412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40" name="Freeform: Shape 8"/>
            <p:cNvSpPr/>
            <p:nvPr/>
          </p:nvSpPr>
          <p:spPr>
            <a:xfrm>
              <a:off x="1613880" y="921600"/>
              <a:ext cx="272880" cy="27288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272880"/>
                <a:gd name="textAreaBottom" fmla="*/ 273240 h 2728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41" name="Freeform: Shape 9"/>
            <p:cNvSpPr/>
            <p:nvPr/>
          </p:nvSpPr>
          <p:spPr>
            <a:xfrm>
              <a:off x="1921320" y="921600"/>
              <a:ext cx="136440" cy="272880"/>
            </a:xfrm>
            <a:custGeom>
              <a:avLst/>
              <a:gdLst>
                <a:gd name="textAreaLeft" fmla="*/ 0 w 136440"/>
                <a:gd name="textAreaRight" fmla="*/ 136800 w 136440"/>
                <a:gd name="textAreaTop" fmla="*/ 0 h 272880"/>
                <a:gd name="textAreaBottom" fmla="*/ 273240 h 27288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42" name="Freeform: Shape 10"/>
            <p:cNvSpPr/>
            <p:nvPr/>
          </p:nvSpPr>
          <p:spPr>
            <a:xfrm>
              <a:off x="828000" y="921600"/>
              <a:ext cx="272880" cy="27288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272880"/>
                <a:gd name="textAreaBottom" fmla="*/ 273240 h 2728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43" name="Freeform: Shape 11"/>
            <p:cNvSpPr/>
            <p:nvPr/>
          </p:nvSpPr>
          <p:spPr>
            <a:xfrm>
              <a:off x="1135440" y="921600"/>
              <a:ext cx="272880" cy="27288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272880"/>
                <a:gd name="textAreaBottom" fmla="*/ 273240 h 2728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44" name="Freeform: Shape 12"/>
            <p:cNvSpPr/>
            <p:nvPr/>
          </p:nvSpPr>
          <p:spPr>
            <a:xfrm>
              <a:off x="588960" y="853200"/>
              <a:ext cx="204480" cy="341280"/>
            </a:xfrm>
            <a:custGeom>
              <a:avLst/>
              <a:gdLst>
                <a:gd name="textAreaLeft" fmla="*/ 0 w 204480"/>
                <a:gd name="textAreaRight" fmla="*/ 204840 w 204480"/>
                <a:gd name="textAreaTop" fmla="*/ 0 h 341280"/>
                <a:gd name="textAreaBottom" fmla="*/ 341640 h 3412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45" name="Freeform: Shape 13"/>
            <p:cNvSpPr/>
            <p:nvPr/>
          </p:nvSpPr>
          <p:spPr>
            <a:xfrm>
              <a:off x="759600" y="819000"/>
              <a:ext cx="68400" cy="6840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0 h 68400"/>
                <a:gd name="textAreaBottom" fmla="*/ 68760 h 6840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146" name="Freeform: Shape 14"/>
            <p:cNvSpPr/>
            <p:nvPr/>
          </p:nvSpPr>
          <p:spPr>
            <a:xfrm>
              <a:off x="657360" y="614160"/>
              <a:ext cx="546120" cy="345960"/>
            </a:xfrm>
            <a:custGeom>
              <a:avLst/>
              <a:gdLst>
                <a:gd name="textAreaLeft" fmla="*/ 0 w 546120"/>
                <a:gd name="textAreaRight" fmla="*/ 546480 w 546120"/>
                <a:gd name="textAreaTop" fmla="*/ 0 h 345960"/>
                <a:gd name="textAreaBottom" fmla="*/ 346320 h 3459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</p:grpSp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8331120" y="-22320"/>
            <a:ext cx="3860280" cy="6879960"/>
          </a:xfrm>
          <a:prstGeom prst="rect">
            <a:avLst/>
          </a:prstGeom>
          <a:solidFill>
            <a:schemeClr val="lt1">
              <a:lumMod val="50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48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title"/>
          </p:nvPr>
        </p:nvSpPr>
        <p:spPr>
          <a:xfrm>
            <a:off x="588960" y="2486520"/>
            <a:ext cx="708156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0" name="Прямая соединительная линия 17"/>
          <p:cNvSpPr/>
          <p:nvPr/>
        </p:nvSpPr>
        <p:spPr>
          <a:xfrm>
            <a:off x="577656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776920" y="5710320"/>
            <a:ext cx="2015640" cy="2703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cc3b03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5776920" y="5981040"/>
            <a:ext cx="2015640" cy="612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588960" y="5710320"/>
            <a:ext cx="4612680" cy="2703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cc3b03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588960" y="5981040"/>
            <a:ext cx="4612680" cy="612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E582EE9E-C93E-4D00-9155-54350738F78C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57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158" name="andrew-kliatskyi-ZV79vhL6ppk-unsplash.jpg" descr="andrew-kliatskyi-ZV79vhL6ppk-unsplash.jpg"/>
          <p:cNvPicPr/>
          <p:nvPr/>
        </p:nvPicPr>
        <p:blipFill>
          <a:blip r:embed="rId4"/>
          <a:stretch/>
        </p:blipFill>
        <p:spPr>
          <a:xfrm flipH="1" rot="5400000">
            <a:off x="2666880" y="-2684520"/>
            <a:ext cx="6858720" cy="12193200"/>
          </a:xfrm>
          <a:prstGeom prst="rect">
            <a:avLst/>
          </a:prstGeom>
          <a:ln w="12700">
            <a:noFill/>
          </a:ln>
        </p:spPr>
      </p:pic>
      <p:pic>
        <p:nvPicPr>
          <p:cNvPr id="159" name="Рисунок 33" descr="Рисунок 33"/>
          <p:cNvPicPr/>
          <p:nvPr/>
        </p:nvPicPr>
        <p:blipFill>
          <a:blip r:embed="rId5"/>
          <a:srcRect l="0" t="0" r="0" b="51458"/>
          <a:stretch/>
        </p:blipFill>
        <p:spPr>
          <a:xfrm flipH="1">
            <a:off x="10521000" y="5103000"/>
            <a:ext cx="1671120" cy="1767240"/>
          </a:xfrm>
          <a:prstGeom prst="rect">
            <a:avLst/>
          </a:prstGeom>
          <a:ln w="12700">
            <a:noFill/>
          </a:ln>
        </p:spPr>
      </p:pic>
      <p:pic>
        <p:nvPicPr>
          <p:cNvPr id="160" name="Рисунок 3" descr="Рисунок 3"/>
          <p:cNvPicPr/>
          <p:nvPr/>
        </p:nvPicPr>
        <p:blipFill>
          <a:blip r:embed="rId6"/>
          <a:stretch/>
        </p:blipFill>
        <p:spPr>
          <a:xfrm>
            <a:off x="588960" y="614880"/>
            <a:ext cx="1458720" cy="579600"/>
          </a:xfrm>
          <a:prstGeom prst="rect">
            <a:avLst/>
          </a:prstGeom>
          <a:ln w="12700">
            <a:noFill/>
          </a:ln>
        </p:spPr>
      </p:pic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88960" y="2461320"/>
            <a:ext cx="7548840" cy="2201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pc="-1" strike="noStrike">
                <a:solidFill>
                  <a:srgbClr val="f2f2f2"/>
                </a:solidFill>
                <a:latin typeface="Cygre"/>
                <a:ea typeface="Cygre"/>
              </a:rPr>
              <a:t>Образец заголовка</a:t>
            </a:r>
            <a:endParaRPr b="0" lang="ru-RU" sz="35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ECEA2C7F-17DE-49BA-95FC-867B6EEBCDA9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4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65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166" name="Рисунок 33" descr="Рисунок 33"/>
          <p:cNvPicPr/>
          <p:nvPr/>
        </p:nvPicPr>
        <p:blipFill>
          <a:blip r:embed="rId4"/>
          <a:srcRect l="0" t="0" r="0" b="51458"/>
          <a:stretch/>
        </p:blipFill>
        <p:spPr>
          <a:xfrm flipH="1">
            <a:off x="10521000" y="5103000"/>
            <a:ext cx="1671120" cy="1767240"/>
          </a:xfrm>
          <a:prstGeom prst="rect">
            <a:avLst/>
          </a:prstGeom>
          <a:ln w="12700">
            <a:noFill/>
          </a:ln>
        </p:spPr>
      </p:pic>
      <p:pic>
        <p:nvPicPr>
          <p:cNvPr id="167" name="Рисунок 3" descr="Рисунок 3"/>
          <p:cNvPicPr/>
          <p:nvPr/>
        </p:nvPicPr>
        <p:blipFill>
          <a:blip r:embed="rId5"/>
          <a:stretch/>
        </p:blipFill>
        <p:spPr>
          <a:xfrm>
            <a:off x="588960" y="614880"/>
            <a:ext cx="1458720" cy="579600"/>
          </a:xfrm>
          <a:prstGeom prst="rect">
            <a:avLst/>
          </a:prstGeom>
          <a:ln w="1270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88960" y="2461320"/>
            <a:ext cx="7548840" cy="2201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pc="-1" strike="noStrike">
                <a:solidFill>
                  <a:srgbClr val="f2f2f2"/>
                </a:solidFill>
                <a:latin typeface="Cygre"/>
                <a:ea typeface="Cygre"/>
              </a:rPr>
              <a:t>Образец заголовка</a:t>
            </a:r>
            <a:endParaRPr b="0" lang="ru-RU" sz="35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74AACC3-ACCA-43F3-B3BA-94A92D26A616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72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73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pic>
        <p:nvPicPr>
          <p:cNvPr id="174" name="Рисунок 33" descr="Рисунок 33"/>
          <p:cNvPicPr/>
          <p:nvPr/>
        </p:nvPicPr>
        <p:blipFill>
          <a:blip r:embed="rId4"/>
          <a:srcRect l="0" t="0" r="0" b="51458"/>
          <a:stretch/>
        </p:blipFill>
        <p:spPr>
          <a:xfrm rot="16200000">
            <a:off x="2781720" y="4510800"/>
            <a:ext cx="1671120" cy="1767240"/>
          </a:xfrm>
          <a:prstGeom prst="rect">
            <a:avLst/>
          </a:prstGeom>
          <a:ln w="12700">
            <a:noFill/>
          </a:ln>
        </p:spPr>
      </p:pic>
      <p:pic>
        <p:nvPicPr>
          <p:cNvPr id="175" name="Рисунок 7" descr="Рисунок 7"/>
          <p:cNvPicPr/>
          <p:nvPr/>
        </p:nvPicPr>
        <p:blipFill>
          <a:blip r:embed="rId5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176" name="Прямая соединительная линия 4"/>
          <p:cNvSpPr/>
          <p:nvPr/>
        </p:nvSpPr>
        <p:spPr>
          <a:xfrm>
            <a:off x="0" y="6223680"/>
            <a:ext cx="12191760" cy="0"/>
          </a:xfrm>
          <a:prstGeom prst="line">
            <a:avLst/>
          </a:prstGeom>
          <a:ln w="12700">
            <a:solidFill>
              <a:srgbClr val="53535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77" name="Прямая соединительная линия 38"/>
          <p:cNvSpPr/>
          <p:nvPr/>
        </p:nvSpPr>
        <p:spPr>
          <a:xfrm>
            <a:off x="4497840" y="-2880"/>
            <a:ext cx="0" cy="6863760"/>
          </a:xfrm>
          <a:prstGeom prst="line">
            <a:avLst/>
          </a:prstGeom>
          <a:ln w="12700">
            <a:solidFill>
              <a:srgbClr val="53535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6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C9508B3F-9E28-496B-97E2-DF8C7FB7436C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82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83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pic>
        <p:nvPicPr>
          <p:cNvPr id="184" name="Рисунок 3" descr="Рисунок 3"/>
          <p:cNvPicPr/>
          <p:nvPr/>
        </p:nvPicPr>
        <p:blipFill>
          <a:blip r:embed="rId4"/>
          <a:stretch/>
        </p:blipFill>
        <p:spPr>
          <a:xfrm>
            <a:off x="599040" y="614880"/>
            <a:ext cx="2208240" cy="877320"/>
          </a:xfrm>
          <a:prstGeom prst="rect">
            <a:avLst/>
          </a:prstGeom>
          <a:ln w="12700">
            <a:noFill/>
          </a:ln>
        </p:spPr>
      </p:pic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88960" y="2858400"/>
            <a:ext cx="81788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f2f2f2"/>
                </a:solidFill>
                <a:latin typeface="Cygre"/>
                <a:ea typeface="Cygre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86" name="Прямая соединительная линия 17"/>
          <p:cNvSpPr/>
          <p:nvPr/>
        </p:nvSpPr>
        <p:spPr>
          <a:xfrm>
            <a:off x="1057032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88960" y="4392720"/>
            <a:ext cx="8178840" cy="12290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cc3b03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88" name="Рисунок 1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 flipH="1" rot="10800000">
            <a:off x="10570680" y="360"/>
            <a:ext cx="1621080" cy="3428640"/>
          </a:xfrm>
          <a:prstGeom prst="rect">
            <a:avLst/>
          </a:prstGeom>
          <a:ln w="0">
            <a:noFill/>
          </a:ln>
        </p:spPr>
      </p:pic>
      <p:pic>
        <p:nvPicPr>
          <p:cNvPr id="189" name="Рисунок 2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 flipH="1">
            <a:off x="10571040" y="3429000"/>
            <a:ext cx="1621080" cy="3428640"/>
          </a:xfrm>
          <a:prstGeom prst="rect">
            <a:avLst/>
          </a:prstGeom>
          <a:ln w="0">
            <a:noFill/>
          </a:ln>
        </p:spPr>
      </p:pic>
      <p:sp>
        <p:nvSpPr>
          <p:cNvPr id="190" name="Прямая соединительная линия 17"/>
          <p:cNvSpPr/>
          <p:nvPr/>
        </p:nvSpPr>
        <p:spPr>
          <a:xfrm>
            <a:off x="12191760" y="3428640"/>
            <a:ext cx="0" cy="36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9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3274EF1C-9C39-4A27-9157-3423C6BDEDA4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93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42800" y="1962360"/>
            <a:ext cx="11305800" cy="442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1FCD4DDE-31E9-41E8-83CC-06F54205F78C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98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42800" y="1962360"/>
            <a:ext cx="5058360" cy="442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Font typeface="Inter Tight"/>
              <a:buChar char="›"/>
            </a:pPr>
            <a:r>
              <a:rPr b="0" lang="en-US" sz="2000" spc="-1" strike="noStrike">
                <a:solidFill>
                  <a:srgbClr val="000000"/>
                </a:solidFill>
                <a:latin typeface="Cygre"/>
                <a:ea typeface="Calibri"/>
              </a:rPr>
              <a:t>Click to edit Master text styles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020280" y="1962360"/>
            <a:ext cx="5728680" cy="442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Font typeface="Inter Tight"/>
              <a:buChar char="›"/>
            </a:pPr>
            <a:r>
              <a:rPr b="0" lang="en-US" sz="2000" spc="-1" strike="noStrike">
                <a:solidFill>
                  <a:srgbClr val="000000"/>
                </a:solidFill>
                <a:latin typeface="Cygre"/>
                <a:ea typeface="Calibri"/>
              </a:rPr>
              <a:t>Click to edit Master text styles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F0FA3874-6FF8-4078-B71F-5120C89803A1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04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42800" y="633960"/>
            <a:ext cx="11247120" cy="11030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Cygre"/>
                <a:ea typeface="Calibri Light"/>
              </a:rPr>
              <a:t>Текст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E653B939-7C58-4F93-B1AB-B53F2E73B558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2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3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cc3b03"/>
                </a:solidFill>
                <a:latin typeface="Cygre"/>
                <a:ea typeface="Cygre"/>
              </a:rPr>
              <a:t>Спасибо!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5" name="Рисунок 1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10570680" y="360"/>
            <a:ext cx="1621080" cy="3428640"/>
          </a:xfrm>
          <a:prstGeom prst="rect">
            <a:avLst/>
          </a:prstGeom>
          <a:ln w="0">
            <a:noFill/>
          </a:ln>
        </p:spPr>
      </p:pic>
      <p:pic>
        <p:nvPicPr>
          <p:cNvPr id="26" name="Рисунок 2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>
            <a:off x="10571040" y="3429000"/>
            <a:ext cx="1621080" cy="3428640"/>
          </a:xfrm>
          <a:prstGeom prst="rect">
            <a:avLst/>
          </a:prstGeom>
          <a:ln w="0">
            <a:noFill/>
          </a:ln>
        </p:spPr>
      </p:pic>
      <p:sp>
        <p:nvSpPr>
          <p:cNvPr id="27" name="Прямая соединительная линия 17"/>
          <p:cNvSpPr/>
          <p:nvPr/>
        </p:nvSpPr>
        <p:spPr>
          <a:xfrm>
            <a:off x="12191760" y="3428640"/>
            <a:ext cx="0" cy="36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28" name="TextBox 14"/>
          <p:cNvSpPr/>
          <p:nvPr/>
        </p:nvSpPr>
        <p:spPr>
          <a:xfrm>
            <a:off x="4611240" y="6000840"/>
            <a:ext cx="1491480" cy="365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wrap="none" horzOverflow="overflow" lIns="45720" rIns="4572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c3b03"/>
                </a:solidFill>
                <a:latin typeface="Cygre"/>
                <a:ea typeface="Calibri"/>
              </a:rPr>
              <a:t>tantorlabs.ru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" name="Group 6"/>
          <p:cNvGrpSpPr/>
          <p:nvPr/>
        </p:nvGrpSpPr>
        <p:grpSpPr>
          <a:xfrm>
            <a:off x="588960" y="614880"/>
            <a:ext cx="2220120" cy="877680"/>
            <a:chOff x="588960" y="614880"/>
            <a:chExt cx="2220120" cy="877680"/>
          </a:xfrm>
        </p:grpSpPr>
        <p:sp>
          <p:nvSpPr>
            <p:cNvPr id="30" name="Freeform: Shape 7"/>
            <p:cNvSpPr/>
            <p:nvPr/>
          </p:nvSpPr>
          <p:spPr>
            <a:xfrm>
              <a:off x="1879920" y="976320"/>
              <a:ext cx="206280" cy="51588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515880"/>
                <a:gd name="textAreaBottom" fmla="*/ 516240 h 5158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31" name="Freeform: Shape 8"/>
            <p:cNvSpPr/>
            <p:nvPr/>
          </p:nvSpPr>
          <p:spPr>
            <a:xfrm>
              <a:off x="2138040" y="1079640"/>
              <a:ext cx="412920" cy="412920"/>
            </a:xfrm>
            <a:custGeom>
              <a:avLst/>
              <a:gdLst>
                <a:gd name="textAreaLeft" fmla="*/ 0 w 412920"/>
                <a:gd name="textAreaRight" fmla="*/ 413280 w 41292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32" name="Freeform: Shape 9"/>
            <p:cNvSpPr/>
            <p:nvPr/>
          </p:nvSpPr>
          <p:spPr>
            <a:xfrm>
              <a:off x="2602800" y="1080000"/>
              <a:ext cx="206280" cy="41256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412560"/>
                <a:gd name="textAreaBottom" fmla="*/ 412920 h 41256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33" name="Freeform: Shape 10"/>
            <p:cNvSpPr/>
            <p:nvPr/>
          </p:nvSpPr>
          <p:spPr>
            <a:xfrm>
              <a:off x="950400" y="1079640"/>
              <a:ext cx="412560" cy="412920"/>
            </a:xfrm>
            <a:custGeom>
              <a:avLst/>
              <a:gdLst>
                <a:gd name="textAreaLeft" fmla="*/ 0 w 412560"/>
                <a:gd name="textAreaRight" fmla="*/ 412920 w 41256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34" name="Freeform: Shape 11"/>
            <p:cNvSpPr/>
            <p:nvPr/>
          </p:nvSpPr>
          <p:spPr>
            <a:xfrm>
              <a:off x="1415160" y="1079640"/>
              <a:ext cx="412560" cy="412920"/>
            </a:xfrm>
            <a:custGeom>
              <a:avLst/>
              <a:gdLst>
                <a:gd name="textAreaLeft" fmla="*/ 0 w 412560"/>
                <a:gd name="textAreaRight" fmla="*/ 412920 w 41256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35" name="Freeform: Shape 12"/>
            <p:cNvSpPr/>
            <p:nvPr/>
          </p:nvSpPr>
          <p:spPr>
            <a:xfrm>
              <a:off x="588960" y="976680"/>
              <a:ext cx="309600" cy="515880"/>
            </a:xfrm>
            <a:custGeom>
              <a:avLst/>
              <a:gdLst>
                <a:gd name="textAreaLeft" fmla="*/ 0 w 309600"/>
                <a:gd name="textAreaRight" fmla="*/ 309960 w 309600"/>
                <a:gd name="textAreaTop" fmla="*/ 0 h 515880"/>
                <a:gd name="textAreaBottom" fmla="*/ 516240 h 5158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36" name="Freeform: Shape 13"/>
            <p:cNvSpPr/>
            <p:nvPr/>
          </p:nvSpPr>
          <p:spPr>
            <a:xfrm>
              <a:off x="846720" y="924480"/>
              <a:ext cx="103680" cy="103680"/>
            </a:xfrm>
            <a:custGeom>
              <a:avLst/>
              <a:gdLst>
                <a:gd name="textAreaLeft" fmla="*/ 0 w 103680"/>
                <a:gd name="textAreaRight" fmla="*/ 104040 w 10368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  <p:sp>
          <p:nvSpPr>
            <p:cNvPr id="37" name="Freeform: Shape 14"/>
            <p:cNvSpPr/>
            <p:nvPr/>
          </p:nvSpPr>
          <p:spPr>
            <a:xfrm>
              <a:off x="692280" y="614880"/>
              <a:ext cx="825840" cy="523440"/>
            </a:xfrm>
            <a:custGeom>
              <a:avLst/>
              <a:gdLst>
                <a:gd name="textAreaLeft" fmla="*/ 0 w 825840"/>
                <a:gd name="textAreaRight" fmla="*/ 826200 w 825840"/>
                <a:gd name="textAreaTop" fmla="*/ 0 h 523440"/>
                <a:gd name="textAreaBottom" fmla="*/ 523800 h 52344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  <a:ea typeface="Calibri"/>
              </a:endParaRPr>
            </a:p>
          </p:txBody>
        </p:sp>
      </p:grpSp>
      <p:sp>
        <p:nvSpPr>
          <p:cNvPr id="38" name="Прямая соединительная линия 38"/>
          <p:cNvSpPr/>
          <p:nvPr/>
        </p:nvSpPr>
        <p:spPr>
          <a:xfrm>
            <a:off x="10555920" y="-2880"/>
            <a:ext cx="0" cy="686376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  <a:ea typeface="Arial"/>
            </a:endParaRPr>
          </a:p>
        </p:txBody>
      </p:sp>
      <p:sp>
        <p:nvSpPr>
          <p:cNvPr id="39" name="Прямая соединительная линия 38"/>
          <p:cNvSpPr/>
          <p:nvPr/>
        </p:nvSpPr>
        <p:spPr>
          <a:xfrm>
            <a:off x="4698360" y="-2880"/>
            <a:ext cx="0" cy="686376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  <a:ea typeface="Arial"/>
            </a:endParaRPr>
          </a:p>
        </p:txBody>
      </p:sp>
      <p:pic>
        <p:nvPicPr>
          <p:cNvPr id="40" name="Рисунок 21" descr=""/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/>
        </p:blipFill>
        <p:spPr>
          <a:xfrm>
            <a:off x="465480" y="4566960"/>
            <a:ext cx="1802880" cy="180288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10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5E8185C2-BA52-47C0-9BA7-B824EC264E42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08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7368120" y="0"/>
            <a:ext cx="4823640" cy="6857640"/>
          </a:xfrm>
          <a:prstGeom prst="rect">
            <a:avLst/>
          </a:prstGeom>
          <a:solidFill>
            <a:schemeClr val="lt2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title"/>
          </p:nvPr>
        </p:nvSpPr>
        <p:spPr>
          <a:xfrm>
            <a:off x="442800" y="759600"/>
            <a:ext cx="6490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4280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2" name="Прямая соединительная линия 13"/>
          <p:cNvSpPr/>
          <p:nvPr/>
        </p:nvSpPr>
        <p:spPr>
          <a:xfrm>
            <a:off x="44280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44280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401652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5" name="Прямая соединительная линия 13"/>
          <p:cNvSpPr/>
          <p:nvPr/>
        </p:nvSpPr>
        <p:spPr>
          <a:xfrm>
            <a:off x="401652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401652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44280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8" name="Прямая соединительная линия 13"/>
          <p:cNvSpPr/>
          <p:nvPr/>
        </p:nvSpPr>
        <p:spPr>
          <a:xfrm>
            <a:off x="44280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219" name="PlaceHolder 8"/>
          <p:cNvSpPr>
            <a:spLocks noGrp="1"/>
          </p:cNvSpPr>
          <p:nvPr>
            <p:ph type="body"/>
          </p:nvPr>
        </p:nvSpPr>
        <p:spPr>
          <a:xfrm>
            <a:off x="44280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0" name="PlaceHolder 9"/>
          <p:cNvSpPr>
            <a:spLocks noGrp="1"/>
          </p:cNvSpPr>
          <p:nvPr>
            <p:ph type="body"/>
          </p:nvPr>
        </p:nvSpPr>
        <p:spPr>
          <a:xfrm>
            <a:off x="401652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1" name="Прямая соединительная линия 13"/>
          <p:cNvSpPr/>
          <p:nvPr/>
        </p:nvSpPr>
        <p:spPr>
          <a:xfrm>
            <a:off x="401652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222" name="PlaceHolder 10"/>
          <p:cNvSpPr>
            <a:spLocks noGrp="1"/>
          </p:cNvSpPr>
          <p:nvPr>
            <p:ph type="body"/>
          </p:nvPr>
        </p:nvSpPr>
        <p:spPr>
          <a:xfrm>
            <a:off x="401652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23" name="Рисунок 19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rot="16200000">
            <a:off x="10646280" y="5312880"/>
            <a:ext cx="991800" cy="20980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AA92F2B2-F64A-4E64-AAB8-7170AFFC0F30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26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42800" y="2855880"/>
            <a:ext cx="2626560" cy="11030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Cygre"/>
                <a:ea typeface="Calibri Light"/>
              </a:rPr>
              <a:t>Текст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8" name="Прямоугольник 4"/>
          <p:cNvSpPr/>
          <p:nvPr/>
        </p:nvSpPr>
        <p:spPr>
          <a:xfrm>
            <a:off x="3533760" y="633960"/>
            <a:ext cx="2626560" cy="55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  <a:ea typeface="Arial"/>
            </a:endParaRPr>
          </a:p>
        </p:txBody>
      </p:sp>
      <p:sp>
        <p:nvSpPr>
          <p:cNvPr id="229" name="Прямоугольник 5"/>
          <p:cNvSpPr/>
          <p:nvPr/>
        </p:nvSpPr>
        <p:spPr>
          <a:xfrm>
            <a:off x="9281160" y="633960"/>
            <a:ext cx="2626560" cy="55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  <a:ea typeface="Arial"/>
            </a:endParaRPr>
          </a:p>
        </p:txBody>
      </p:sp>
      <p:cxnSp>
        <p:nvCxnSpPr>
          <p:cNvPr id="230" name="Прямая соединительная линия 8"/>
          <p:cNvCxnSpPr/>
          <p:nvPr/>
        </p:nvCxnSpPr>
        <p:spPr>
          <a:xfrm>
            <a:off x="0" y="622368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31" name="Прямоугольник: один скругленный угол 9"/>
          <p:cNvSpPr/>
          <p:nvPr/>
        </p:nvSpPr>
        <p:spPr>
          <a:xfrm rot="10800000">
            <a:off x="11480400" y="634680"/>
            <a:ext cx="418680" cy="418680"/>
          </a:xfrm>
          <a:prstGeom prst="round1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  <a:ea typeface="Arial"/>
            </a:endParaRPr>
          </a:p>
        </p:txBody>
      </p:sp>
      <p:sp>
        <p:nvSpPr>
          <p:cNvPr id="232" name="Прямоугольник: один скругленный угол 10"/>
          <p:cNvSpPr/>
          <p:nvPr/>
        </p:nvSpPr>
        <p:spPr>
          <a:xfrm rot="10800000">
            <a:off x="5737680" y="634680"/>
            <a:ext cx="418680" cy="418680"/>
          </a:xfrm>
          <a:prstGeom prst="round1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  <a:ea typeface="Arial"/>
            </a:endParaRPr>
          </a:p>
        </p:txBody>
      </p:sp>
      <p:sp>
        <p:nvSpPr>
          <p:cNvPr id="233" name="Прямоугольник 11"/>
          <p:cNvSpPr/>
          <p:nvPr/>
        </p:nvSpPr>
        <p:spPr>
          <a:xfrm>
            <a:off x="6405480" y="633960"/>
            <a:ext cx="2626560" cy="55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  <a:ea typeface="Arial"/>
            </a:endParaRPr>
          </a:p>
        </p:txBody>
      </p:sp>
      <p:sp>
        <p:nvSpPr>
          <p:cNvPr id="234" name="Прямоугольник: один скругленный угол 12"/>
          <p:cNvSpPr/>
          <p:nvPr/>
        </p:nvSpPr>
        <p:spPr>
          <a:xfrm rot="10800000">
            <a:off x="8609040" y="634680"/>
            <a:ext cx="418680" cy="418680"/>
          </a:xfrm>
          <a:prstGeom prst="round1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  <a:ea typeface="Arial"/>
            </a:endParaRPr>
          </a:p>
        </p:txBody>
      </p:sp>
      <p:sp>
        <p:nvSpPr>
          <p:cNvPr id="235" name="TextBox 15"/>
          <p:cNvSpPr/>
          <p:nvPr/>
        </p:nvSpPr>
        <p:spPr>
          <a:xfrm>
            <a:off x="11638440" y="730080"/>
            <a:ext cx="10152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2f2f2"/>
                </a:solidFill>
                <a:latin typeface="Cygre"/>
                <a:ea typeface="Calibri"/>
              </a:rPr>
              <a:t>3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Box 16"/>
          <p:cNvSpPr/>
          <p:nvPr/>
        </p:nvSpPr>
        <p:spPr>
          <a:xfrm>
            <a:off x="5896440" y="730080"/>
            <a:ext cx="10008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2f2f2"/>
                </a:solidFill>
                <a:latin typeface="Cygre"/>
                <a:ea typeface="Calibri"/>
              </a:rPr>
              <a:t>1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Box 17"/>
          <p:cNvSpPr/>
          <p:nvPr/>
        </p:nvSpPr>
        <p:spPr>
          <a:xfrm>
            <a:off x="8767080" y="730080"/>
            <a:ext cx="10152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2f2f2"/>
                </a:solidFill>
                <a:latin typeface="Cygre"/>
                <a:ea typeface="Calibri"/>
              </a:rPr>
              <a:t>2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Рисунок 52" descr="Рисунок 52"/>
          <p:cNvPicPr/>
          <p:nvPr/>
        </p:nvPicPr>
        <p:blipFill>
          <a:blip r:embed="rId4"/>
          <a:stretch/>
        </p:blipFill>
        <p:spPr>
          <a:xfrm flipH="1" rot="5400000">
            <a:off x="9836280" y="4676400"/>
            <a:ext cx="991800" cy="2098080"/>
          </a:xfrm>
          <a:prstGeom prst="rect">
            <a:avLst/>
          </a:prstGeom>
          <a:ln w="12700">
            <a:noFill/>
          </a:ln>
        </p:spPr>
      </p:pic>
      <p:sp>
        <p:nvSpPr>
          <p:cNvPr id="239" name="CustomShape 1"/>
          <p:cNvSpPr/>
          <p:nvPr/>
        </p:nvSpPr>
        <p:spPr>
          <a:xfrm>
            <a:off x="3759120" y="890280"/>
            <a:ext cx="831600" cy="494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00" indent="-180000" defTabSz="384120">
              <a:lnSpc>
                <a:spcPct val="90000"/>
              </a:lnSpc>
              <a:buClr>
                <a:srgbClr val="cd3b17"/>
              </a:buClr>
              <a:buFont typeface="PT Astra Fact"/>
              <a:buChar char="›"/>
            </a:pPr>
            <a:r>
              <a:rPr b="0" lang="ru-RU" sz="3600" spc="-1" strike="noStrike">
                <a:solidFill>
                  <a:srgbClr val="cd3b17"/>
                </a:solidFill>
                <a:latin typeface="PT Astra Fact"/>
                <a:ea typeface="PT Astra Fact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ustomShape 1"/>
          <p:cNvSpPr/>
          <p:nvPr/>
        </p:nvSpPr>
        <p:spPr>
          <a:xfrm>
            <a:off x="6638040" y="890280"/>
            <a:ext cx="831600" cy="494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00" indent="-180000" defTabSz="384120">
              <a:lnSpc>
                <a:spcPct val="90000"/>
              </a:lnSpc>
              <a:buClr>
                <a:srgbClr val="cd3b17"/>
              </a:buClr>
              <a:buFont typeface="PT Astra Fact"/>
              <a:buChar char="›"/>
            </a:pPr>
            <a:r>
              <a:rPr b="0" lang="ru-RU" sz="3600" spc="-1" strike="noStrike">
                <a:solidFill>
                  <a:srgbClr val="cd3b17"/>
                </a:solidFill>
                <a:latin typeface="PT Astra Fact"/>
                <a:ea typeface="PT Astra Fact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1"/>
          <p:cNvSpPr/>
          <p:nvPr/>
        </p:nvSpPr>
        <p:spPr>
          <a:xfrm>
            <a:off x="9506520" y="890280"/>
            <a:ext cx="831600" cy="494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00" indent="-180000" defTabSz="384120">
              <a:lnSpc>
                <a:spcPct val="90000"/>
              </a:lnSpc>
              <a:buClr>
                <a:srgbClr val="cd3b17"/>
              </a:buClr>
              <a:buFont typeface="PT Astra Fact"/>
              <a:buChar char="›"/>
            </a:pPr>
            <a:r>
              <a:rPr b="0" lang="ru-RU" sz="3600" spc="-1" strike="noStrike">
                <a:solidFill>
                  <a:srgbClr val="cd3b17"/>
                </a:solidFill>
                <a:latin typeface="PT Astra Fact"/>
                <a:ea typeface="PT Astra Fact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Рисунок 59" descr="Рисунок 59"/>
          <p:cNvPicPr/>
          <p:nvPr/>
        </p:nvPicPr>
        <p:blipFill>
          <a:blip r:embed="rId5"/>
          <a:stretch/>
        </p:blipFill>
        <p:spPr>
          <a:xfrm rot="16200000">
            <a:off x="4608720" y="4669920"/>
            <a:ext cx="991800" cy="2098080"/>
          </a:xfrm>
          <a:prstGeom prst="rect">
            <a:avLst/>
          </a:prstGeom>
          <a:ln w="12700">
            <a:noFill/>
          </a:ln>
        </p:spPr>
      </p:pic>
      <p:sp>
        <p:nvSpPr>
          <p:cNvPr id="243" name="Прямоугольник 74"/>
          <p:cNvSpPr/>
          <p:nvPr/>
        </p:nvSpPr>
        <p:spPr>
          <a:xfrm>
            <a:off x="6409800" y="5222880"/>
            <a:ext cx="2621880" cy="541800"/>
          </a:xfrm>
          <a:prstGeom prst="rect">
            <a:avLst/>
          </a:prstGeom>
          <a:solidFill>
            <a:srgbClr val="cc3b03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ffffff"/>
              </a:solidFill>
              <a:latin typeface="Cygre"/>
              <a:ea typeface="Calibr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3757320" y="1260360"/>
            <a:ext cx="2155320" cy="801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80808"/>
                </a:solidFill>
                <a:latin typeface="Cygre"/>
                <a:ea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3757320" y="2184480"/>
            <a:ext cx="2155320" cy="226548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marL="190440" indent="-190440" defTabSz="914400">
              <a:lnSpc>
                <a:spcPct val="100000"/>
              </a:lnSpc>
              <a:spcBef>
                <a:spcPts val="799"/>
              </a:spcBef>
              <a:buClr>
                <a:srgbClr val="fc5c2b"/>
              </a:buClr>
              <a:buFont typeface="Inter Tight"/>
              <a:buChar char="•"/>
            </a:pPr>
            <a:r>
              <a:rPr b="0" lang="ru-RU" sz="1100" spc="-1" strike="noStrike">
                <a:solidFill>
                  <a:srgbClr val="000000"/>
                </a:solidFill>
                <a:latin typeface="Cygre"/>
                <a:ea typeface="Cygre"/>
              </a:rPr>
              <a:t>Образец текста</a:t>
            </a:r>
            <a:endParaRPr b="0" lang="ru-RU" sz="11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638040" y="1260360"/>
            <a:ext cx="2155320" cy="801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80808"/>
                </a:solidFill>
                <a:latin typeface="Cygre"/>
                <a:ea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6638040" y="2184480"/>
            <a:ext cx="2155320" cy="226548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marL="190440" indent="-190440" defTabSz="914400">
              <a:lnSpc>
                <a:spcPct val="100000"/>
              </a:lnSpc>
              <a:spcBef>
                <a:spcPts val="799"/>
              </a:spcBef>
              <a:buClr>
                <a:srgbClr val="fc5c2b"/>
              </a:buClr>
              <a:buFont typeface="Inter Tight"/>
              <a:buChar char="•"/>
            </a:pPr>
            <a:r>
              <a:rPr b="0" lang="ru-RU" sz="1100" spc="-1" strike="noStrike">
                <a:solidFill>
                  <a:srgbClr val="000000"/>
                </a:solidFill>
                <a:latin typeface="Cygre"/>
                <a:ea typeface="Cygre"/>
              </a:rPr>
              <a:t>Образец текста</a:t>
            </a:r>
            <a:endParaRPr b="0" lang="ru-RU" sz="11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9509760" y="1260360"/>
            <a:ext cx="2155320" cy="801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80808"/>
                </a:solidFill>
                <a:latin typeface="Cygre"/>
                <a:ea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 type="body"/>
          </p:nvPr>
        </p:nvSpPr>
        <p:spPr>
          <a:xfrm>
            <a:off x="9509760" y="2184480"/>
            <a:ext cx="2155320" cy="226548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marL="190440" indent="-190440" defTabSz="914400">
              <a:lnSpc>
                <a:spcPct val="100000"/>
              </a:lnSpc>
              <a:spcBef>
                <a:spcPts val="799"/>
              </a:spcBef>
              <a:buClr>
                <a:srgbClr val="fc5c2b"/>
              </a:buClr>
              <a:buFont typeface="Inter Tight"/>
              <a:buChar char="•"/>
            </a:pPr>
            <a:r>
              <a:rPr b="0" lang="ru-RU" sz="1100" spc="-1" strike="noStrike">
                <a:solidFill>
                  <a:srgbClr val="000000"/>
                </a:solidFill>
                <a:latin typeface="Cygre"/>
                <a:ea typeface="Cygre"/>
              </a:rPr>
              <a:t>Образец текста</a:t>
            </a:r>
            <a:endParaRPr b="0" lang="ru-RU" sz="11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B6CACFD0-5EAD-4460-95C2-2FBB1C1C575E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52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E2B900B-9A1E-452E-9624-26101551AC2B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57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258" name="Рисунок 33" descr="Рисунок 33"/>
          <p:cNvPicPr/>
          <p:nvPr/>
        </p:nvPicPr>
        <p:blipFill>
          <a:blip r:embed="rId4"/>
          <a:srcRect l="0" t="0" r="0" b="51458"/>
          <a:stretch/>
        </p:blipFill>
        <p:spPr>
          <a:xfrm rot="16200000">
            <a:off x="2781720" y="4510800"/>
            <a:ext cx="1671120" cy="1767240"/>
          </a:xfrm>
          <a:prstGeom prst="rect">
            <a:avLst/>
          </a:prstGeom>
          <a:ln w="12700">
            <a:noFill/>
          </a:ln>
        </p:spPr>
      </p:pic>
      <p:sp>
        <p:nvSpPr>
          <p:cNvPr id="259" name="Прямая соединительная линия 4"/>
          <p:cNvSpPr/>
          <p:nvPr/>
        </p:nvSpPr>
        <p:spPr>
          <a:xfrm>
            <a:off x="0" y="6223680"/>
            <a:ext cx="12191760" cy="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  <a:ea typeface="Arial"/>
            </a:endParaRPr>
          </a:p>
        </p:txBody>
      </p:sp>
      <p:sp>
        <p:nvSpPr>
          <p:cNvPr id="260" name="Прямая соединительная линия 38"/>
          <p:cNvSpPr/>
          <p:nvPr/>
        </p:nvSpPr>
        <p:spPr>
          <a:xfrm>
            <a:off x="4497840" y="-2880"/>
            <a:ext cx="0" cy="686376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  <a:ea typeface="Arial"/>
            </a:endParaRPr>
          </a:p>
        </p:txBody>
      </p:sp>
      <p:pic>
        <p:nvPicPr>
          <p:cNvPr id="261" name="Рисунок 1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62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398E3E1B-A60C-42C1-A2EB-594EAC70DD94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69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42800" y="1962360"/>
            <a:ext cx="11305800" cy="442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35B0027-C785-4523-8693-64C8ACAF572F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44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45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pic>
        <p:nvPicPr>
          <p:cNvPr id="46" name="Рисунок 3" descr="Рисунок 3"/>
          <p:cNvPicPr/>
          <p:nvPr/>
        </p:nvPicPr>
        <p:blipFill>
          <a:blip r:embed="rId4"/>
          <a:stretch/>
        </p:blipFill>
        <p:spPr>
          <a:xfrm>
            <a:off x="599040" y="614880"/>
            <a:ext cx="2208240" cy="877320"/>
          </a:xfrm>
          <a:prstGeom prst="rect">
            <a:avLst/>
          </a:prstGeom>
          <a:ln w="1270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fc5c2b"/>
                </a:solidFill>
                <a:latin typeface="Cygre"/>
                <a:ea typeface="Cygre"/>
              </a:rPr>
              <a:t>Спасибо!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48" name="Прямая соединительная линия 17"/>
          <p:cNvSpPr/>
          <p:nvPr/>
        </p:nvSpPr>
        <p:spPr>
          <a:xfrm>
            <a:off x="1057032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pic>
        <p:nvPicPr>
          <p:cNvPr id="49" name="Рисунок 1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 flipH="1" rot="10800000">
            <a:off x="10570680" y="360"/>
            <a:ext cx="1621080" cy="3428640"/>
          </a:xfrm>
          <a:prstGeom prst="rect">
            <a:avLst/>
          </a:prstGeom>
          <a:ln w="0">
            <a:noFill/>
          </a:ln>
        </p:spPr>
      </p:pic>
      <p:pic>
        <p:nvPicPr>
          <p:cNvPr id="50" name="Рисунок 2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 flipH="1">
            <a:off x="10571040" y="3429000"/>
            <a:ext cx="1621080" cy="3428640"/>
          </a:xfrm>
          <a:prstGeom prst="rect">
            <a:avLst/>
          </a:prstGeom>
          <a:ln w="0">
            <a:noFill/>
          </a:ln>
        </p:spPr>
      </p:pic>
      <p:sp>
        <p:nvSpPr>
          <p:cNvPr id="51" name="Прямая соединительная линия 17"/>
          <p:cNvSpPr/>
          <p:nvPr/>
        </p:nvSpPr>
        <p:spPr>
          <a:xfrm>
            <a:off x="12191760" y="3428640"/>
            <a:ext cx="0" cy="36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52" name="Прямая соединительная линия 7"/>
          <p:cNvSpPr/>
          <p:nvPr/>
        </p:nvSpPr>
        <p:spPr>
          <a:xfrm>
            <a:off x="466092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53" name="TextBox 14"/>
          <p:cNvSpPr/>
          <p:nvPr/>
        </p:nvSpPr>
        <p:spPr>
          <a:xfrm>
            <a:off x="4611240" y="6000840"/>
            <a:ext cx="1491480" cy="365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wrap="none" horzOverflow="overflow" lIns="45720" rIns="4572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c5c2b"/>
                </a:solidFill>
                <a:latin typeface="Cygre"/>
                <a:ea typeface="Calibri"/>
              </a:rPr>
              <a:t>tantorlabs.ru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" name="Рисунок 17" descr=""/>
          <p:cNvPicPr/>
          <p:nvPr/>
        </p:nvPicPr>
        <p:blipFill>
          <a:blip r:embed="rId9"/>
          <a:stretch/>
        </p:blipFill>
        <p:spPr>
          <a:xfrm>
            <a:off x="465480" y="4566960"/>
            <a:ext cx="1802880" cy="180288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10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07A96ACA-E8E9-43B3-9B5C-FA987623C367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58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59" name="PlaceHolder 1"/>
          <p:cNvSpPr>
            <a:spLocks noGrp="1"/>
          </p:cNvSpPr>
          <p:nvPr>
            <p:ph type="body"/>
          </p:nvPr>
        </p:nvSpPr>
        <p:spPr>
          <a:xfrm>
            <a:off x="8331120" y="-22320"/>
            <a:ext cx="3860280" cy="6879960"/>
          </a:xfrm>
          <a:prstGeom prst="rect">
            <a:avLst/>
          </a:prstGeom>
          <a:solidFill>
            <a:schemeClr val="lt1">
              <a:lumMod val="50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0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pic>
        <p:nvPicPr>
          <p:cNvPr id="61" name="Рисунок 3" descr="Рисунок 3"/>
          <p:cNvPicPr/>
          <p:nvPr/>
        </p:nvPicPr>
        <p:blipFill>
          <a:blip r:embed="rId4"/>
          <a:stretch/>
        </p:blipFill>
        <p:spPr>
          <a:xfrm>
            <a:off x="599040" y="614880"/>
            <a:ext cx="1458720" cy="579600"/>
          </a:xfrm>
          <a:prstGeom prst="rect">
            <a:avLst/>
          </a:prstGeom>
          <a:ln w="12700">
            <a:noFill/>
          </a:ln>
        </p:spPr>
      </p:pic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588960" y="2486520"/>
            <a:ext cx="708156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f2f2f2"/>
                </a:solidFill>
                <a:latin typeface="Cygre"/>
                <a:ea typeface="Cygre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3" name="Прямая соединительная линия 17"/>
          <p:cNvSpPr/>
          <p:nvPr/>
        </p:nvSpPr>
        <p:spPr>
          <a:xfrm>
            <a:off x="577656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776920" y="5710320"/>
            <a:ext cx="2015640" cy="2703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cc3b03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776920" y="5981040"/>
            <a:ext cx="2015640" cy="612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ffffff"/>
                </a:solidFill>
                <a:latin typeface="Cygre"/>
                <a:ea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88960" y="5710320"/>
            <a:ext cx="4612680" cy="2703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cc3b03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body"/>
          </p:nvPr>
        </p:nvSpPr>
        <p:spPr>
          <a:xfrm>
            <a:off x="588960" y="5981040"/>
            <a:ext cx="4612680" cy="612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ffffff"/>
                </a:solidFill>
                <a:latin typeface="Cygre"/>
                <a:ea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10272344-F681-4DD4-B852-D936C5D9C6C5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70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lt1"/>
                </a:solidFill>
                <a:latin typeface="Cygre"/>
                <a:ea typeface="Calibri Light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42800" y="1962360"/>
            <a:ext cx="11305800" cy="442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73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pic>
        <p:nvPicPr>
          <p:cNvPr id="74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AA9C0C01-C252-4279-A806-83A7CEC2B065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77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78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79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7368120" y="0"/>
            <a:ext cx="4823640" cy="6857640"/>
          </a:xfrm>
          <a:prstGeom prst="rect">
            <a:avLst/>
          </a:prstGeom>
          <a:solidFill>
            <a:schemeClr val="lt2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442800" y="759600"/>
            <a:ext cx="6490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lt1"/>
                </a:solidFill>
                <a:latin typeface="Cygre"/>
                <a:ea typeface="Calibri Light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42800" y="1962360"/>
            <a:ext cx="6490800" cy="442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41760F21-7DEB-4BAE-B829-02FBD3050F44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85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lt1"/>
                </a:solidFill>
                <a:latin typeface="Cygre"/>
                <a:ea typeface="Calibri Light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42800" y="1962360"/>
            <a:ext cx="5058360" cy="442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690240" y="1962360"/>
            <a:ext cx="5058360" cy="442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9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pic>
        <p:nvPicPr>
          <p:cNvPr id="90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EF9B3746-4774-4B7E-8326-79D6524E73AF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93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lt1"/>
                </a:solidFill>
                <a:latin typeface="Cygre"/>
                <a:ea typeface="Calibri Light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4280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6" name="Прямая соединительная линия 13"/>
          <p:cNvSpPr/>
          <p:nvPr/>
        </p:nvSpPr>
        <p:spPr>
          <a:xfrm>
            <a:off x="44280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4280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3716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9" name="Прямая соединительная линия 13"/>
          <p:cNvSpPr/>
          <p:nvPr/>
        </p:nvSpPr>
        <p:spPr>
          <a:xfrm>
            <a:off x="463716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463716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44280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2" name="Прямая соединительная линия 13"/>
          <p:cNvSpPr/>
          <p:nvPr/>
        </p:nvSpPr>
        <p:spPr>
          <a:xfrm>
            <a:off x="44280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 type="body"/>
          </p:nvPr>
        </p:nvSpPr>
        <p:spPr>
          <a:xfrm>
            <a:off x="44280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4" name="PlaceHolder 8"/>
          <p:cNvSpPr>
            <a:spLocks noGrp="1"/>
          </p:cNvSpPr>
          <p:nvPr>
            <p:ph type="body"/>
          </p:nvPr>
        </p:nvSpPr>
        <p:spPr>
          <a:xfrm>
            <a:off x="463716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5" name="Прямая соединительная линия 13"/>
          <p:cNvSpPr/>
          <p:nvPr/>
        </p:nvSpPr>
        <p:spPr>
          <a:xfrm>
            <a:off x="463716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06" name="PlaceHolder 9"/>
          <p:cNvSpPr>
            <a:spLocks noGrp="1"/>
          </p:cNvSpPr>
          <p:nvPr>
            <p:ph type="body"/>
          </p:nvPr>
        </p:nvSpPr>
        <p:spPr>
          <a:xfrm>
            <a:off x="463716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7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pic>
        <p:nvPicPr>
          <p:cNvPr id="108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109" name="PlaceHolder 10"/>
          <p:cNvSpPr>
            <a:spLocks noGrp="1"/>
          </p:cNvSpPr>
          <p:nvPr>
            <p:ph type="body"/>
          </p:nvPr>
        </p:nvSpPr>
        <p:spPr>
          <a:xfrm>
            <a:off x="883152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10" name="Прямая соединительная линия 13"/>
          <p:cNvSpPr/>
          <p:nvPr/>
        </p:nvSpPr>
        <p:spPr>
          <a:xfrm>
            <a:off x="883152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11" name="PlaceHolder 11"/>
          <p:cNvSpPr>
            <a:spLocks noGrp="1"/>
          </p:cNvSpPr>
          <p:nvPr>
            <p:ph type="body"/>
          </p:nvPr>
        </p:nvSpPr>
        <p:spPr>
          <a:xfrm>
            <a:off x="883152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12" name="PlaceHolder 12"/>
          <p:cNvSpPr>
            <a:spLocks noGrp="1"/>
          </p:cNvSpPr>
          <p:nvPr>
            <p:ph type="body"/>
          </p:nvPr>
        </p:nvSpPr>
        <p:spPr>
          <a:xfrm>
            <a:off x="883152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  <a:ea typeface="Calibri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13" name="Прямая соединительная линия 13"/>
          <p:cNvSpPr/>
          <p:nvPr/>
        </p:nvSpPr>
        <p:spPr>
          <a:xfrm>
            <a:off x="883152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sp>
        <p:nvSpPr>
          <p:cNvPr id="114" name="PlaceHolder 13"/>
          <p:cNvSpPr>
            <a:spLocks noGrp="1"/>
          </p:cNvSpPr>
          <p:nvPr>
            <p:ph type="body"/>
          </p:nvPr>
        </p:nvSpPr>
        <p:spPr>
          <a:xfrm>
            <a:off x="883152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  <a:ea typeface="Calibri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69C40AFC-8CD3-4DA2-8B7B-365C2C4BFCCF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17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18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  <a:ea typeface="Calibri"/>
            </a:endParaRPr>
          </a:p>
        </p:txBody>
      </p:sp>
      <p:pic>
        <p:nvPicPr>
          <p:cNvPr id="119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svg"/><Relationship Id="rId3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svg"/><Relationship Id="rId3" Type="http://schemas.openxmlformats.org/officeDocument/2006/relationships/slideLayout" Target="../slideLayouts/slideLayout2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svg"/><Relationship Id="rId3" Type="http://schemas.openxmlformats.org/officeDocument/2006/relationships/slideLayout" Target="../slideLayouts/slideLayout2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svg"/><Relationship Id="rId3" Type="http://schemas.openxmlformats.org/officeDocument/2006/relationships/slideLayout" Target="../slideLayouts/slideLayout2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svg"/><Relationship Id="rId3" Type="http://schemas.openxmlformats.org/officeDocument/2006/relationships/slideLayout" Target="../slideLayouts/slideLayout2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svg"/><Relationship Id="rId3" Type="http://schemas.openxmlformats.org/officeDocument/2006/relationships/slideLayout" Target="../slideLayouts/slideLayout2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svg"/><Relationship Id="rId3" Type="http://schemas.openxmlformats.org/officeDocument/2006/relationships/slideLayout" Target="../slideLayouts/slideLayout2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88960" y="2858400"/>
            <a:ext cx="84110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0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DejaVu Sans"/>
                <a:ea typeface="Cygre"/>
              </a:rPr>
              <a:t>Отладка планировщика PostgreSQL</a:t>
            </a:r>
            <a:endParaRPr b="1" lang="ru-RU" sz="4000" spc="-1" strike="noStrike">
              <a:solidFill>
                <a:srgbClr val="000000"/>
              </a:solidFill>
              <a:latin typeface="DejaVu Sans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88960" y="4392720"/>
            <a:ext cx="8178840" cy="12290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cc3b03"/>
                </a:solidFill>
                <a:latin typeface="Cygre"/>
                <a:ea typeface="Cygre"/>
              </a:rPr>
              <a:t>Сергей Соловьев, «Тантор Лабс»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cc3b03"/>
                </a:solidFill>
                <a:latin typeface="Cygre"/>
                <a:ea typeface="Cygre"/>
              </a:rPr>
              <a:t>Спасибо!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42800" y="615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600" spc="-1" strike="noStrike">
                <a:solidFill>
                  <a:srgbClr val="000000"/>
                </a:solidFill>
                <a:latin typeface="Arial"/>
                <a:ea typeface="Calibri Light"/>
              </a:rPr>
              <a:t>Обработка запроса</a:t>
            </a:r>
            <a:endParaRPr b="1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49320" y="1332000"/>
            <a:ext cx="10293120" cy="532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Cygre"/>
                <a:ea typeface="Calibri Light"/>
              </a:rPr>
              <a:t>Организация исходного кода</a:t>
            </a:r>
            <a:endParaRPr b="1" lang="ru-RU" sz="32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930400" y="1080000"/>
            <a:ext cx="6331320" cy="59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Cygre"/>
                <a:ea typeface="Calibri Light"/>
              </a:rPr>
              <a:t>Узлы и деревья</a:t>
            </a:r>
            <a:endParaRPr b="1" lang="ru-RU" sz="32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3880" y="1656360"/>
            <a:ext cx="11844360" cy="482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4316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Cygre"/>
                <a:ea typeface="Calibri Light"/>
              </a:rPr>
              <a:t>Структуры данных планировщика</a:t>
            </a:r>
            <a:endParaRPr b="1" lang="ru-RU" sz="32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8640" y="1188000"/>
            <a:ext cx="11094480" cy="54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Arial"/>
                <a:ea typeface="Calibri Light"/>
              </a:rPr>
              <a:t>Constraint Exclusion</a:t>
            </a:r>
            <a:endParaRPr b="1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34720" y="1317240"/>
            <a:ext cx="11795400" cy="541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Arial"/>
                <a:ea typeface="Calibri Light"/>
              </a:rPr>
              <a:t>Быстрое начало отладки</a:t>
            </a:r>
            <a:endParaRPr b="1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64240" y="2291760"/>
            <a:ext cx="11663280" cy="372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Arial"/>
                <a:ea typeface="Calibri Light"/>
              </a:rPr>
              <a:t>Автоматизация</a:t>
            </a:r>
            <a:endParaRPr b="1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97720" y="2119320"/>
            <a:ext cx="11596680" cy="432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3200" spc="-1" strike="noStrike">
                <a:solidFill>
                  <a:srgbClr val="000000"/>
                </a:solidFill>
                <a:latin typeface="Arial"/>
                <a:ea typeface="Calibri Light"/>
              </a:rPr>
              <a:t>Расширение</a:t>
            </a:r>
            <a:endParaRPr b="1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28760" y="1620000"/>
            <a:ext cx="11334600" cy="491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Tantor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4472c4"/>
      </a:accent1>
      <a:accent2>
        <a:srgbClr val="cc3b03"/>
      </a:accent2>
      <a:accent3>
        <a:srgbClr val="f2f2f2"/>
      </a:accent3>
      <a:accent4>
        <a:srgbClr val="fc5c2b"/>
      </a:accent4>
      <a:accent5>
        <a:srgbClr val="5b9bd5"/>
      </a:accent5>
      <a:accent6>
        <a:srgbClr val="70ad47"/>
      </a:accent6>
      <a:hlink>
        <a:srgbClr val="fc5c2b"/>
      </a:hlink>
      <a:folHlink>
        <a:srgbClr val="f2f2f2"/>
      </a:folHlink>
    </a:clrScheme>
    <a:fontScheme name="Другая 2">
      <a:majorFont>
        <a:latin typeface="Cygre" pitchFamily="0" charset="1"/>
        <a:ea typeface="Calibri" pitchFamily="0" charset="1"/>
        <a:cs typeface="Calibri" pitchFamily="0" charset="1"/>
      </a:majorFont>
      <a:minorFont>
        <a:latin typeface="Cygre" pitchFamily="0" charset="1"/>
        <a:ea typeface="Helvetica" pitchFamily="0" charset="1"/>
        <a:cs typeface="Helvetica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Application>LibreOffice/24.2.5.2$Linux_X86_64 LibreOffice_project/420$Build-2</Application>
  <AppVersion>15.0000</AppVersion>
  <Words>76</Words>
  <Paragraphs>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Мария Чижова</dc:creator>
  <dc:description/>
  <dc:language>ru-RU</dc:language>
  <cp:lastModifiedBy/>
  <dcterms:modified xsi:type="dcterms:W3CDTF">2024-08-30T13:24:39Z</dcterms:modified>
  <cp:revision>9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19</vt:i4>
  </property>
</Properties>
</file>